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29AA7-D3F8-46C7-B004-1BCDABA64FE7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794C7-167F-476D-9058-8D13AE03C5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00174"/>
            <a:ext cx="8686800" cy="1939916"/>
          </a:xfrm>
        </p:spPr>
        <p:txBody>
          <a:bodyPr>
            <a:noAutofit/>
          </a:bodyPr>
          <a:lstStyle/>
          <a:p>
            <a:r>
              <a:rPr lang="ru-RU" sz="6600" dirty="0" smtClean="0"/>
              <a:t>Россия - самая, самая…</a:t>
            </a:r>
            <a:endParaRPr lang="ru-RU" sz="6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86512" y="5429264"/>
            <a:ext cx="271464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Канащенкова Мария</a:t>
            </a:r>
          </a:p>
          <a:p>
            <a:pPr algn="ctr"/>
            <a:r>
              <a:rPr lang="ru-RU" dirty="0" smtClean="0"/>
              <a:t>4 «А»Класс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Солдатское поле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1571612"/>
            <a:ext cx="3328982" cy="4737748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Есть еще одно памятное место на северо-западе Волгограда. Это </a:t>
            </a:r>
            <a:r>
              <a:rPr lang="ru-RU" sz="1200" b="1" dirty="0" smtClean="0"/>
              <a:t>Солдатское поле</a:t>
            </a:r>
            <a:r>
              <a:rPr lang="ru-RU" sz="1200" dirty="0" smtClean="0"/>
              <a:t>  на котором велись ожесточенные бои. Длительное время оно было густо начинено смертоносным оружием и лишь в середине второй половины двадцатого века его постепенно разминировали. У начала поля установлен мемориальный комплекс и братская могила. Девочка Мила и фронтовое письмо от ее отца на </a:t>
            </a:r>
            <a:r>
              <a:rPr lang="ru-RU" sz="1200" dirty="0" err="1" smtClean="0"/>
              <a:t>треугольничке</a:t>
            </a:r>
            <a:r>
              <a:rPr lang="ru-RU" sz="1200" dirty="0" smtClean="0"/>
              <a:t>… </a:t>
            </a:r>
            <a:endParaRPr lang="ru-RU" sz="1200" dirty="0"/>
          </a:p>
        </p:txBody>
      </p:sp>
      <p:pic>
        <p:nvPicPr>
          <p:cNvPr id="4" name="Рисунок 3" descr="1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00174"/>
            <a:ext cx="4064000" cy="2707640"/>
          </a:xfrm>
          <a:prstGeom prst="rect">
            <a:avLst/>
          </a:prstGeom>
        </p:spPr>
      </p:pic>
      <p:pic>
        <p:nvPicPr>
          <p:cNvPr id="5" name="Рисунок 4" descr="10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000504"/>
            <a:ext cx="4064000" cy="2707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Достопримечательности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200" i="1" dirty="0" smtClean="0"/>
              <a:t/>
            </a:r>
            <a:br>
              <a:rPr lang="ru-RU" sz="1200" i="1" dirty="0" smtClean="0"/>
            </a:br>
            <a:endParaRPr lang="ru-RU" sz="1200" dirty="0"/>
          </a:p>
        </p:txBody>
      </p:sp>
      <p:pic>
        <p:nvPicPr>
          <p:cNvPr id="4" name="Рисунок 3" descr="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4490493" cy="33678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86314" y="1643050"/>
            <a:ext cx="3500462" cy="45005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Всероссийский выставочный центр - уникальный ансамбль архитектурных памятников различных стилей, формировавшийся на протяжении десятилетий ещё при СССР. Размер территории выставки - 2375 тыс.кв.м.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Официально выставка была открыта в 1939 году, и носила имя ВСХВ (Всесоюзная сельскохозяйственная выставка). В 1959 году комплекс был переименован в ВДНХ (Выставка достижений народного хозяйства). В 1992 году выставочный комплекс получил своё нынешнее название.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На территории ВВЦ есть три фонтана: два у главного павильона — «Дружба народов» и «Каменный цветок» и один в глубине территории — «Золотой колос».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Московский Кремль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500174"/>
            <a:ext cx="3757610" cy="4809186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Московский Кремль — древнейшая часть Москвы. История Московского Кремля тесно переплетена с важнейшими событиями жизни русского государства. На территории Кремля расположены Успенский, Архангельский и Благовещенский соборы, а также ряд церквей. Также там вы можете увидеть Царь-пушку и Царь-колокол.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Красная площадь — главная и наиболее известная площадь Москвы, расположена у стен Кремля. На площади расположены Лобное место, памятник Минину и Пожарскому и Мавзолей Владимира Ильича Ленина (Мавзолей).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Доступ на площадь круглосуточный.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Также рядом с Кремлём находятся знаменитые Александровский сад и Манежная площадь.</a:t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2"/>
            <a:ext cx="2000264" cy="1500198"/>
          </a:xfrm>
          <a:prstGeom prst="rect">
            <a:avLst/>
          </a:prstGeom>
        </p:spPr>
      </p:pic>
      <p:pic>
        <p:nvPicPr>
          <p:cNvPr id="5" name="Рисунок 4" descr="moskva_krem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6124"/>
            <a:ext cx="4962546" cy="3312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Сталинские высотки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8" y="1571612"/>
            <a:ext cx="3328982" cy="4737748"/>
          </a:xfrm>
        </p:spPr>
        <p:txBody>
          <a:bodyPr>
            <a:normAutofit/>
          </a:bodyPr>
          <a:lstStyle/>
          <a:p>
            <a:r>
              <a:rPr lang="ru-RU" sz="1200" dirty="0" smtClean="0"/>
              <a:t>"Сталинские высотки" — семь высотных зданий (Жилой дом на </a:t>
            </a:r>
            <a:r>
              <a:rPr lang="ru-RU" sz="1200" dirty="0" err="1" smtClean="0"/>
              <a:t>Котельнической</a:t>
            </a:r>
            <a:r>
              <a:rPr lang="ru-RU" sz="1200" dirty="0" smtClean="0"/>
              <a:t> набережной, гостиница "Украина", здание Министерства иностранных дел, жилой дом на Кудринской площади, административно-жилое здание на площади Красных ворот, гостиница "Ленинградская", главное здание МГУ на Воробьёвых горах), построенных в Москве в 1940—1950-е годы, как символ мощи советского народа, победившего в Великой Отечественной войне, как олицетворение "города будущего", которым должна была стать столица.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Данные здания являются вершиной послевоенного советского ампира в городской архитектуре. По замыслу И. В. Сталина должна была быть ещё возведена восьмая высотка - Дворец Советов. Но в связи с его смертью строительство восьмой высотки не состоялось.</a:t>
            </a:r>
            <a:endParaRPr lang="ru-RU" sz="1200" dirty="0"/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248"/>
            <a:ext cx="6000744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Крейсер «Аврора»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1571612"/>
            <a:ext cx="3186106" cy="4737748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«Аврора» — крейсер 1-го ранга Балтийского флота, известный своей ролью в Великой Октябрьской социалистической революции, был построен по кораблестроительное программе 1895 г.</a:t>
            </a:r>
            <a:br>
              <a:rPr lang="ru-RU" sz="1200" dirty="0" smtClean="0"/>
            </a:br>
            <a:r>
              <a:rPr lang="ru-RU" sz="1200" dirty="0" smtClean="0"/>
              <a:t>Установлен крейсер </a:t>
            </a:r>
            <a:r>
              <a:rPr lang="ru-RU" sz="1200" dirty="0" smtClean="0"/>
              <a:t>Аврора 23 мая 1897 г. в Санкт-Петербурге на судостроительном заводе Новое Адмиралтейство. Почти одновременно были спущены на воду три новеньких крейсера, построенные под руководством инженера Константина Токаревского: «Диана», «Паллада» и «Аврора».</a:t>
            </a:r>
            <a:br>
              <a:rPr lang="ru-RU" sz="1200" dirty="0" smtClean="0"/>
            </a:br>
            <a:r>
              <a:rPr lang="ru-RU" sz="1200" dirty="0" smtClean="0"/>
              <a:t>Свое имя крейсер получил в честь парусного фрегата «Аврора», прославившегося при обороне Петропавловска-Камчатского.</a:t>
            </a:r>
            <a:endParaRPr lang="ru-RU" sz="1200" dirty="0"/>
          </a:p>
        </p:txBody>
      </p:sp>
      <p:pic>
        <p:nvPicPr>
          <p:cNvPr id="4" name="Рисунок 3" descr="thumb_avrora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43050"/>
            <a:ext cx="5253064" cy="4858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Петропавловская крепость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571612"/>
            <a:ext cx="3400420" cy="4737748"/>
          </a:xfrm>
        </p:spPr>
        <p:txBody>
          <a:bodyPr>
            <a:normAutofit/>
          </a:bodyPr>
          <a:lstStyle/>
          <a:p>
            <a:r>
              <a:rPr lang="ru-RU" sz="1200" dirty="0" smtClean="0"/>
              <a:t>Собственно, с момента закладки этого укрепления и ведет свой отсчет история Северной столицы. Поэтому вполне естественно, что именно </a:t>
            </a:r>
            <a:r>
              <a:rPr lang="ru-RU" sz="1200" b="1" dirty="0" smtClean="0"/>
              <a:t>Петропавловская крепость </a:t>
            </a:r>
            <a:r>
              <a:rPr lang="ru-RU" sz="1200" dirty="0" smtClean="0"/>
              <a:t>считается старейшим архитектурным памятником в реестре достопримечательностей Санкт-Петербурга.</a:t>
            </a:r>
            <a:br>
              <a:rPr lang="ru-RU" sz="1200" dirty="0" smtClean="0"/>
            </a:br>
            <a:r>
              <a:rPr lang="ru-RU" sz="1200" dirty="0" smtClean="0"/>
              <a:t>На Святую Троицу 27 мая 1703 года по чертежам, собственноручно выполненным Петром, на небольшом островке в устье Невы начинается строительство укрепления, призванного защитить вновь возводимую Северную столицу. Руководство работами было поручено Александру Меншикову. Поскольку первоначально все укрепления здания были деревянными или земляными, строительство завершили уже к октябрю.</a:t>
            </a:r>
            <a:endParaRPr lang="ru-RU" sz="1200" dirty="0"/>
          </a:p>
        </p:txBody>
      </p:sp>
      <p:pic>
        <p:nvPicPr>
          <p:cNvPr id="4" name="Рисунок 3" descr="thumb_peter&amp;paul_fortress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500174"/>
            <a:ext cx="3609990" cy="4817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Эрмитаж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571612"/>
            <a:ext cx="3400420" cy="4737748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Когда в 1852 г. Эрмитаж открылся для публики, это был единственный европейский музей за пределами Англии, располагавший коллекцией английской живописи (залы 298–300). Ядро данного собрания — знаменитая коллекция сэра Роберта </a:t>
            </a:r>
            <a:r>
              <a:rPr lang="ru-RU" sz="1200" dirty="0" err="1" smtClean="0"/>
              <a:t>Уолпола</a:t>
            </a:r>
            <a:r>
              <a:rPr lang="ru-RU" sz="1200" dirty="0" smtClean="0"/>
              <a:t>, которую Екатерина Великая купила у его беспутного внука-наследника за ничтожную сумму — 40 000 фунтов стерлингов. Таким образом она посмертно отомстила </a:t>
            </a:r>
            <a:r>
              <a:rPr lang="ru-RU" sz="1200" dirty="0" err="1" smtClean="0"/>
              <a:t>Уолполу</a:t>
            </a:r>
            <a:r>
              <a:rPr lang="ru-RU" sz="1200" dirty="0" smtClean="0"/>
              <a:t>, который называл ее «философствующим тираном».</a:t>
            </a:r>
            <a:endParaRPr lang="ru-RU" sz="1200" dirty="0"/>
          </a:p>
        </p:txBody>
      </p:sp>
      <p:pic>
        <p:nvPicPr>
          <p:cNvPr id="4" name="Рисунок 3" descr="thumb_hermitage_antic_dvorik_01_467x7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506293"/>
            <a:ext cx="3571868" cy="5351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Мамаев Курган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571612"/>
            <a:ext cx="3400420" cy="4737748"/>
          </a:xfrm>
        </p:spPr>
        <p:txBody>
          <a:bodyPr>
            <a:normAutofit/>
          </a:bodyPr>
          <a:lstStyle/>
          <a:p>
            <a:r>
              <a:rPr lang="ru-RU" sz="1200" b="1" dirty="0" smtClean="0"/>
              <a:t>Мамаев Курган </a:t>
            </a:r>
            <a:r>
              <a:rPr lang="ru-RU" sz="1200" dirty="0" smtClean="0"/>
              <a:t>является главной достопримечательностью Волгограда и главным местом поклонения подвигу героических защитников Отечества. 140 дней и ночей здесь шли кровопролитные бои, невиданные в истории по своему упорству и жестокости. По воле народа на историческом месте тяжелейших боев был воздвигнут мемориальный комплекс, над созданием которого работал большой творческий коллектив под руководством народного художника СССР, скульптора Е.В. Вучетича. </a:t>
            </a:r>
            <a:endParaRPr lang="ru-RU" sz="1200" dirty="0"/>
          </a:p>
        </p:txBody>
      </p:sp>
      <p:pic>
        <p:nvPicPr>
          <p:cNvPr id="4" name="Рисунок 3" descr="1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071678"/>
            <a:ext cx="4933976" cy="3281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Павлова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571612"/>
            <a:ext cx="3400420" cy="4737748"/>
          </a:xfrm>
        </p:spPr>
        <p:txBody>
          <a:bodyPr>
            <a:normAutofit/>
          </a:bodyPr>
          <a:lstStyle/>
          <a:p>
            <a:r>
              <a:rPr lang="ru-RU" sz="1200" b="1" dirty="0" smtClean="0"/>
              <a:t>Дом Павлова</a:t>
            </a:r>
            <a:r>
              <a:rPr lang="ru-RU" sz="1200" dirty="0" smtClean="0"/>
              <a:t> напоминает нашим современникам о том, что дружба  и сплоченность (в том числе и представителей различных наций) помогает победить даже самого страшного и беспощадного врага. Именно здесь в течение 58 дней располагался опорный пункт, из которого производились наблюдение и обстрел врага. После войны его восстановили одним из первых. Сейчас торцевая часть здания украшена колоннадой и мемориальной доской – памятником. </a:t>
            </a:r>
            <a:endParaRPr lang="ru-RU" sz="1200" dirty="0"/>
          </a:p>
        </p:txBody>
      </p:sp>
      <p:pic>
        <p:nvPicPr>
          <p:cNvPr id="4" name="Рисунок 3" descr="1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357430"/>
            <a:ext cx="5215344" cy="3474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308</TotalTime>
  <Words>251</Words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Россия - самая, самая…</vt:lpstr>
      <vt:lpstr>Достопримечательности России</vt:lpstr>
      <vt:lpstr>Московский Кремль</vt:lpstr>
      <vt:lpstr>Сталинские высотки</vt:lpstr>
      <vt:lpstr>Крейсер «Аврора»</vt:lpstr>
      <vt:lpstr>Петропавловская крепость</vt:lpstr>
      <vt:lpstr>Эрмитаж</vt:lpstr>
      <vt:lpstr>Мамаев Курган</vt:lpstr>
      <vt:lpstr>Дом Павлова</vt:lpstr>
      <vt:lpstr>Солдатское поле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– самая-самая…</dc:title>
  <dc:creator>User</dc:creator>
  <cp:lastModifiedBy>User</cp:lastModifiedBy>
  <cp:revision>33</cp:revision>
  <dcterms:created xsi:type="dcterms:W3CDTF">2014-12-14T15:08:05Z</dcterms:created>
  <dcterms:modified xsi:type="dcterms:W3CDTF">2015-01-12T18:48:14Z</dcterms:modified>
</cp:coreProperties>
</file>